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c4e6b21d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c4e6b21d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875e3ec5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875e3ec5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75e3ec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875e3ec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875e3ec5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875e3ec5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875e3ec5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875e3ec5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75e3ec5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75e3ec5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75e3ec5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875e3ec5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75e3ec5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75e3ec5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f3263ec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f3263ec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31f51b7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b31f51b7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715f72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3715f72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f3263ec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f3263ec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f3263ec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f3263e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875e3ec5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875e3ec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875e3ec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875e3ec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875e3ec5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875e3ec5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75e3ec5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75e3ec5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875e3ec5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875e3ec5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451350" y="457200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1"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getElementsByClassName()</a:t>
            </a: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Seleciona uma coleção de elementos através do nome da classe. Perceba o plural ”</a:t>
            </a:r>
            <a:r>
              <a:rPr b="1"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Elements</a:t>
            </a: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50" y="1456150"/>
            <a:ext cx="5297575" cy="32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525" y="1461163"/>
            <a:ext cx="3101875" cy="23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51350" y="132925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1"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getElementsByTagName(): </a:t>
            </a: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retorna os elementos, ou seja, uma coleção, através do nome de uma tag:</a:t>
            </a: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75" y="1293200"/>
            <a:ext cx="5629525" cy="29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750" y="1424400"/>
            <a:ext cx="25717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00" y="685350"/>
            <a:ext cx="8259800" cy="18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150" y="2792325"/>
            <a:ext cx="3878750" cy="12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451350" y="132925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1"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querySelector(): </a:t>
            </a: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retorna um elemento, da mesma forma que o getElementById() porém você você utiliza um seletor CSS ao invés do nome do ID.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50" y="1454100"/>
            <a:ext cx="6934200" cy="5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50" y="2010000"/>
            <a:ext cx="69342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50" y="2552763"/>
            <a:ext cx="5895875" cy="6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50" y="3113563"/>
            <a:ext cx="5895874" cy="3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150" y="3652550"/>
            <a:ext cx="6934200" cy="497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150" y="4167075"/>
            <a:ext cx="6934201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451350" y="132925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1"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querySelectorAll(): </a:t>
            </a: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funciona da mesma forma que o querySelector porém retorna um Array NodeList.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75" y="1317800"/>
            <a:ext cx="6577525" cy="10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75" y="2656325"/>
            <a:ext cx="4569700" cy="17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451350" y="132925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createElement e appendChild</a:t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Esses dois métodos da interface DOM servem para criar elementos e adicioná-los ao DOM.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É como se fossemos utilizar o innerHTML, porém aqui a ideia é criar cada elemento como um objeto separadamente.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Imagine que você precisa criar um elemento div qualquer e adicioná-lo em sua página. Com innerHTML fizemos algo como na imagem abaxo: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375" y="3970100"/>
            <a:ext cx="5263775" cy="9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51350" y="132925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 create element você cria um fragmento do elemento em memória e logo em seguida utiliza o método appendChild para inserir o elemento de fato no HTML. Exemplo: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50" y="2470425"/>
            <a:ext cx="76390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1485900" y="1787350"/>
            <a:ext cx="6172200" cy="1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Vamos aos exercícios!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1315950" y="1107325"/>
            <a:ext cx="65121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&lt;the end&gt;</a:t>
            </a:r>
            <a:endParaRPr b="1" sz="3600">
              <a:solidFill>
                <a:srgbClr val="B382BA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Thanks</a:t>
            </a: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\o/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&lt;/the end&gt;</a:t>
            </a:r>
            <a:endParaRPr b="1" sz="3600">
              <a:solidFill>
                <a:srgbClr val="B382B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4024275" y="2081650"/>
            <a:ext cx="4680000" cy="25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Desenvolvedora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 com Front-End e Back-end.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Principais linguagens: JavaScript, Angular, React, Java.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4043175" y="1529050"/>
            <a:ext cx="43053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BRUNA VIEIRA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42425" y="379200"/>
            <a:ext cx="32682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50" y="538325"/>
            <a:ext cx="2745575" cy="35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945600" y="822910"/>
            <a:ext cx="7507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&lt;h1&gt;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DOM -  Document Object Model Com JavaScript</a:t>
            </a:r>
            <a:endParaRPr b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&lt;/h1&gt;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280700" y="1267675"/>
            <a:ext cx="61722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51350" y="418000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&lt;html&gt;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marR="1905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●"/>
            </a:pPr>
            <a:r>
              <a:rPr lang="pt-B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DOM – Document Object Model ou Modelo de Objeto de Documento, é uma interface que representa o documento HTML da página web.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●"/>
            </a:pPr>
            <a:r>
              <a:rPr lang="pt-B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uma interface de programação para manipulação de documentos HTML, XML e SVG e está disponível para várias linguagens.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●"/>
            </a:pPr>
            <a:r>
              <a:rPr lang="pt-B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DOM fornece essa interface através de nós e objetos para que possamos manipular toda nossa página através de métodos e propriedades.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&lt;/html&gt;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280700" y="1267675"/>
            <a:ext cx="61722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900" y="238113"/>
            <a:ext cx="6910350" cy="46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1280700" y="1267675"/>
            <a:ext cx="61722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451350" y="418000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&lt;html&gt;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marR="1905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●"/>
            </a:pPr>
            <a:r>
              <a:rPr lang="pt-B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hierarquia começa pelo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objeto window: 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●"/>
            </a:pPr>
            <a:r>
              <a:rPr lang="pt-B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window.document.body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 APENAS</a:t>
            </a:r>
            <a:r>
              <a:rPr lang="pt-B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9250" lvl="0" marL="45720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ato"/>
              <a:buChar char="●"/>
            </a:pPr>
            <a:r>
              <a:rPr lang="pt-BR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document.body</a:t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&lt;/html&gt;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38" y="419100"/>
            <a:ext cx="5057775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1280700" y="1267675"/>
            <a:ext cx="61722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451350" y="132925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Os principais métodos para o entendimento na criação e manipulação de elementos HTML através do DOM: 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pt-BR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getElementById() 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pt-BR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getElementsByClassName()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pt-BR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getElementsByTagName() 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pt-BR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querySelector() 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pt-BR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querySelectorAll() 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pt-BR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createElement()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pt-BR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appendChild() 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pt-BR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removeChild() 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pt-BR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parentNode()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1280700" y="1267675"/>
            <a:ext cx="61722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451350" y="132925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Lembrando que JavaScript é case sensitive isso quer dizer que os métodos do DOM são escritos dessa forma: get</a:t>
            </a:r>
            <a:r>
              <a:rPr b="1"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lement</a:t>
            </a:r>
            <a:r>
              <a:rPr b="1"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b="1"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 e não getelementbyid.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</a:t>
            </a:r>
            <a:r>
              <a:rPr b="1" lang="pt-BR" sz="3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☺</a:t>
            </a:r>
            <a:endParaRPr b="1" sz="3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Os nomes desses métodos foram assinados com o padrão Camel Case a partir da segunda palavra.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/>
        </p:nvSpPr>
        <p:spPr>
          <a:xfrm>
            <a:off x="1280700" y="1267675"/>
            <a:ext cx="61722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451350" y="76200"/>
            <a:ext cx="82413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b="1"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getElementById():</a:t>
            </a: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pega um elemento através do id e retorna o seu objeto.</a:t>
            </a:r>
            <a:r>
              <a:rPr lang="pt-BR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400" y="894104"/>
            <a:ext cx="7073051" cy="34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400" y="4323100"/>
            <a:ext cx="7073049" cy="6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